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  <p:sldMasterId id="2147483660" r:id="rId2"/>
  </p:sldMasterIdLst>
  <p:notesMasterIdLst>
    <p:notesMasterId r:id="rId18"/>
  </p:notesMasterIdLst>
  <p:sldIdLst>
    <p:sldId id="256" r:id="rId3"/>
    <p:sldId id="301" r:id="rId4"/>
    <p:sldId id="296" r:id="rId5"/>
    <p:sldId id="259" r:id="rId6"/>
    <p:sldId id="297" r:id="rId7"/>
    <p:sldId id="276" r:id="rId8"/>
    <p:sldId id="299" r:id="rId9"/>
    <p:sldId id="298" r:id="rId10"/>
    <p:sldId id="277" r:id="rId11"/>
    <p:sldId id="284" r:id="rId12"/>
    <p:sldId id="285" r:id="rId13"/>
    <p:sldId id="300" r:id="rId14"/>
    <p:sldId id="286" r:id="rId15"/>
    <p:sldId id="287" r:id="rId16"/>
    <p:sldId id="295" r:id="rId17"/>
  </p:sldIdLst>
  <p:sldSz cx="12192000" cy="6858000"/>
  <p:notesSz cx="6858000" cy="9144000"/>
  <p:embeddedFontLst>
    <p:embeddedFont>
      <p:font typeface="KoPubWorldDotum Light" panose="020B0600000101010101" charset="-127"/>
      <p:regular r:id="rId19"/>
    </p:embeddedFont>
    <p:embeddedFont>
      <p:font typeface="KoPubWorld돋움체 Light" panose="020B0600000101010101" charset="-127"/>
      <p:regular r:id="rId20"/>
    </p:embeddedFont>
    <p:embeddedFont>
      <p:font typeface="TmonMonsori Black" panose="020B0600000101010101" charset="-127"/>
      <p:bold r:id="rId21"/>
    </p:embeddedFont>
    <p:embeddedFont>
      <p:font typeface="Tmon몬소리 Black" panose="020B0600000101010101" charset="-127"/>
      <p:bold r:id="rId22"/>
    </p:embeddedFon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Calibri Light" panose="020F0302020204030204" pitchFamily="34" charset="0"/>
      <p:regular r:id="rId27"/>
      <p:italic r:id="rId28"/>
    </p:embeddedFont>
    <p:embeddedFont>
      <p:font typeface="맑은 고딕" panose="020B0503020000020004" pitchFamily="50" charset="-127"/>
      <p:regular r:id="rId29"/>
      <p:bold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966"/>
    <a:srgbClr val="B0B3B9"/>
    <a:srgbClr val="CC0000"/>
    <a:srgbClr val="C40000"/>
    <a:srgbClr val="990000"/>
    <a:srgbClr val="FF3300"/>
    <a:srgbClr val="2892FA"/>
    <a:srgbClr val="D14A00"/>
    <a:srgbClr val="ECECEC"/>
    <a:srgbClr val="0756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061"/>
    <p:restoredTop sz="94674"/>
  </p:normalViewPr>
  <p:slideViewPr>
    <p:cSldViewPr snapToGrid="0" snapToObjects="1">
      <p:cViewPr varScale="1">
        <p:scale>
          <a:sx n="55" d="100"/>
          <a:sy n="55" d="100"/>
        </p:scale>
        <p:origin x="965" y="53"/>
      </p:cViewPr>
      <p:guideLst/>
    </p:cSldViewPr>
  </p:slideViewPr>
  <p:notesTextViewPr>
    <p:cViewPr>
      <p:scale>
        <a:sx n="20" d="100"/>
        <a:sy n="2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1.xml"/><Relationship Id="rId21" Type="http://schemas.openxmlformats.org/officeDocument/2006/relationships/font" Target="fonts/font3.fntdata"/><Relationship Id="rId34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7.fntdata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6.fntdata"/><Relationship Id="rId32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10" Type="http://schemas.openxmlformats.org/officeDocument/2006/relationships/slide" Target="slides/slide8.xml"/><Relationship Id="rId19" Type="http://schemas.openxmlformats.org/officeDocument/2006/relationships/font" Target="fonts/font1.fntdata"/><Relationship Id="rId3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DB1745-E0F6-3C40-9924-3A9430AAA572}" type="datetimeFigureOut">
              <a:t>2019-06-27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B9C8CD-D283-3049-88A1-EBFA30DCCFA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7109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B9C8CD-D283-3049-88A1-EBFA30DCCFA9}" type="slidenum"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8395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B9C8CD-D283-3049-88A1-EBFA30DCCFA9}" type="slidenum"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3218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B9C8CD-D283-3049-88A1-EBFA30DCCFA9}" type="slidenum"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3178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B9C8CD-D283-3049-88A1-EBFA30DCCFA9}" type="slidenum">
              <a: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626315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163A0-CA49-5243-83E0-B591B96A2C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C47F7C-1707-204D-A8D0-8BFE2D7997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C90E34-A08C-1C46-9988-A85AC18E91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6B59A-99B8-9B4F-B527-79E58D46AA7D}" type="datetimeFigureOut">
              <a:t>2019-06-27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2DBCEC-E221-DA42-8FB8-D40DB89087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5416A5-2E37-6A40-9CD0-AB58B91A0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6484E-EED6-BF49-B869-4A024A1A40B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9707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493207-DFD5-704A-93CA-897962FDF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3DD9A6-8F65-8946-B234-394F33911B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4B5DD5-D762-9640-A074-B60EC3AFF1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6B59A-99B8-9B4F-B527-79E58D46AA7D}" type="datetimeFigureOut">
              <a:t>2019-06-27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C2863B-9BB1-B644-9DB7-5D98DBF939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45106F-181D-1047-A268-2B747500E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6484E-EED6-BF49-B869-4A024A1A40B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3753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C84A12B-8C2B-0840-B71A-F81D8A0F8E1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C336BB-88A3-D24E-9217-AC9A3E4167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3F3974-ACA3-E141-AFA3-862C7502C3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6B59A-99B8-9B4F-B527-79E58D46AA7D}" type="datetimeFigureOut">
              <a:t>2019-06-27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FCC7A8-1B49-8D4E-A681-169489C6DD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65C814-709D-9C4E-9D31-579F2DCB22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6484E-EED6-BF49-B869-4A024A1A40B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5569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163A0-CA49-5243-83E0-B591B96A2C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C47F7C-1707-204D-A8D0-8BFE2D7997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C90E34-A08C-1C46-9988-A85AC18E91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6B59A-99B8-9B4F-B527-79E58D46AA7D}" type="datetimeFigureOut">
              <a:t>2019-06-27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2DBCEC-E221-DA42-8FB8-D40DB89087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5416A5-2E37-6A40-9CD0-AB58B91A0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6484E-EED6-BF49-B869-4A024A1A40B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762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49C918-7830-CC45-B80C-7E9B75977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194260-6916-D840-9E2F-D15BB7A103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AB9590-8B84-E746-AC74-10DEBEA5FC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6B59A-99B8-9B4F-B527-79E58D46AA7D}" type="datetimeFigureOut">
              <a:t>2019-06-27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453213-FBEF-8D40-A811-D3262A9819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D4DF3A-14CE-9749-9B28-2938C9B1A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6484E-EED6-BF49-B869-4A024A1A40B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5849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1110D-CDE7-3146-9BAF-BB4A2E3D9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A8949C-805D-8F47-85CB-6632E17E59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12370A-C6CE-9E4E-A63F-7058B67A6C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6B59A-99B8-9B4F-B527-79E58D46AA7D}" type="datetimeFigureOut">
              <a:t>2019-06-27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49E8B7-90D0-2E4A-8361-5F06678C9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EFB4A1-47AF-BA4F-9E8D-5A90B91B79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6484E-EED6-BF49-B869-4A024A1A40B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7160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20B7C-8E72-9D44-B717-B5888AFB6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A6ABA1-34D2-BD4C-A7A9-BF21212030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29BE46-99BC-3E41-83ED-C4E8ADA582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7609C2-3B11-144D-8DDD-3E6E29DBE5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6B59A-99B8-9B4F-B527-79E58D46AA7D}" type="datetimeFigureOut">
              <a:t>2019-06-27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59AE4C-6A17-6743-88D8-B556840FF1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8A1AE2-75AC-2148-9A3E-084A21B1C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6484E-EED6-BF49-B869-4A024A1A40B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11834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906BA-C223-6F4F-9384-909A5EEA9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7FBA86-775D-A547-9EC1-EA470ECF93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65B67C-1AC8-474A-84A8-DE21DA357B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C67D522-2B12-8641-9D93-862FC45E0B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8CE9C97-25B9-F645-81B6-FEF187A4CB3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E5E26A-7F54-8248-99CC-AAA5CA3713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6B59A-99B8-9B4F-B527-79E58D46AA7D}" type="datetimeFigureOut">
              <a:t>2019-06-27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55117C2-B2B3-4C4C-8DFA-DC7D55888C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12C2782-1E9C-8649-B6FF-C24F5F5D9B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6484E-EED6-BF49-B869-4A024A1A40B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9640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CF8EC3-DAAE-BE42-A578-3B0B096EE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E773CCB-0DA7-1843-8115-D60DB3C808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6B59A-99B8-9B4F-B527-79E58D46AA7D}" type="datetimeFigureOut">
              <a:t>2019-06-27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459EBB-92FA-2741-B0A8-6A4DFD0D54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7869DB-B205-BC45-87BC-D30EB409B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6484E-EED6-BF49-B869-4A024A1A40B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54082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B032F23-25F3-2B4F-A03D-A7E12C3220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6B59A-99B8-9B4F-B527-79E58D46AA7D}" type="datetimeFigureOut">
              <a:t>2019-06-27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3BFE610-E99A-AD4E-A950-CCA87CAF62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B33C51-0AEB-AA49-8DA2-DF3DAD83E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6484E-EED6-BF49-B869-4A024A1A40B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33750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EFA01A-4103-2F47-8611-697B84FC00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CC8F4B-B45A-364D-8B70-26FF78B31D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644DCB-C5E6-6F4B-AA37-262044A011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C24300-E167-C941-A6F4-9F19265802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6B59A-99B8-9B4F-B527-79E58D46AA7D}" type="datetimeFigureOut">
              <a:t>2019-06-27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5F5DC6-F471-6142-A934-F55B2FFDE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59F999-D176-D043-96A3-652F72340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6484E-EED6-BF49-B869-4A024A1A40B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5379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49C918-7830-CC45-B80C-7E9B75977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194260-6916-D840-9E2F-D15BB7A103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AB9590-8B84-E746-AC74-10DEBEA5FC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6B59A-99B8-9B4F-B527-79E58D46AA7D}" type="datetimeFigureOut">
              <a:t>2019-06-27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453213-FBEF-8D40-A811-D3262A9819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D4DF3A-14CE-9749-9B28-2938C9B1A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6484E-EED6-BF49-B869-4A024A1A40B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3496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5744F2-D1AC-CA40-BEBA-08C4EB8725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5BF4001-BED0-1746-BCF1-612171286D3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B0391F-4B72-1A4C-BFA6-9B812E34E7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011514-B08E-5641-B363-CE3A22520A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6B59A-99B8-9B4F-B527-79E58D46AA7D}" type="datetimeFigureOut">
              <a:t>2019-06-27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4D0251-B73A-C841-804C-CE38123883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C39770-2EA0-F840-8FB7-3DE70A302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6484E-EED6-BF49-B869-4A024A1A40B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21640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493207-DFD5-704A-93CA-897962FDF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3DD9A6-8F65-8946-B234-394F33911B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4B5DD5-D762-9640-A074-B60EC3AFF1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6B59A-99B8-9B4F-B527-79E58D46AA7D}" type="datetimeFigureOut">
              <a:t>2019-06-27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C2863B-9BB1-B644-9DB7-5D98DBF939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45106F-181D-1047-A268-2B747500E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6484E-EED6-BF49-B869-4A024A1A40B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20860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C84A12B-8C2B-0840-B71A-F81D8A0F8E1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C336BB-88A3-D24E-9217-AC9A3E4167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3F3974-ACA3-E141-AFA3-862C7502C3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6B59A-99B8-9B4F-B527-79E58D46AA7D}" type="datetimeFigureOut">
              <a:t>2019-06-27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FCC7A8-1B49-8D4E-A681-169489C6DD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65C814-709D-9C4E-9D31-579F2DCB22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6484E-EED6-BF49-B869-4A024A1A40B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525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1110D-CDE7-3146-9BAF-BB4A2E3D9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A8949C-805D-8F47-85CB-6632E17E59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12370A-C6CE-9E4E-A63F-7058B67A6C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6B59A-99B8-9B4F-B527-79E58D46AA7D}" type="datetimeFigureOut">
              <a:t>2019-06-27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49E8B7-90D0-2E4A-8361-5F06678C9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EFB4A1-47AF-BA4F-9E8D-5A90B91B79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6484E-EED6-BF49-B869-4A024A1A40B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5249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20B7C-8E72-9D44-B717-B5888AFB6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A6ABA1-34D2-BD4C-A7A9-BF21212030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29BE46-99BC-3E41-83ED-C4E8ADA582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7609C2-3B11-144D-8DDD-3E6E29DBE5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6B59A-99B8-9B4F-B527-79E58D46AA7D}" type="datetimeFigureOut">
              <a:t>2019-06-27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59AE4C-6A17-6743-88D8-B556840FF1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8A1AE2-75AC-2148-9A3E-084A21B1C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6484E-EED6-BF49-B869-4A024A1A40B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1735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906BA-C223-6F4F-9384-909A5EEA9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7FBA86-775D-A547-9EC1-EA470ECF93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65B67C-1AC8-474A-84A8-DE21DA357B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C67D522-2B12-8641-9D93-862FC45E0B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8CE9C97-25B9-F645-81B6-FEF187A4CB3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E5E26A-7F54-8248-99CC-AAA5CA3713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6B59A-99B8-9B4F-B527-79E58D46AA7D}" type="datetimeFigureOut">
              <a:t>2019-06-27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55117C2-B2B3-4C4C-8DFA-DC7D55888C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12C2782-1E9C-8649-B6FF-C24F5F5D9B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6484E-EED6-BF49-B869-4A024A1A40B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7069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CF8EC3-DAAE-BE42-A578-3B0B096EE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E773CCB-0DA7-1843-8115-D60DB3C808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6B59A-99B8-9B4F-B527-79E58D46AA7D}" type="datetimeFigureOut">
              <a:t>2019-06-27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459EBB-92FA-2741-B0A8-6A4DFD0D54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7869DB-B205-BC45-87BC-D30EB409B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6484E-EED6-BF49-B869-4A024A1A40B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8181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B032F23-25F3-2B4F-A03D-A7E12C3220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6B59A-99B8-9B4F-B527-79E58D46AA7D}" type="datetimeFigureOut">
              <a:t>2019-06-27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3BFE610-E99A-AD4E-A950-CCA87CAF62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B33C51-0AEB-AA49-8DA2-DF3DAD83E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6484E-EED6-BF49-B869-4A024A1A40B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9243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EFA01A-4103-2F47-8611-697B84FC00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CC8F4B-B45A-364D-8B70-26FF78B31D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644DCB-C5E6-6F4B-AA37-262044A011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C24300-E167-C941-A6F4-9F19265802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6B59A-99B8-9B4F-B527-79E58D46AA7D}" type="datetimeFigureOut">
              <a:t>2019-06-27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5F5DC6-F471-6142-A934-F55B2FFDE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59F999-D176-D043-96A3-652F72340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6484E-EED6-BF49-B869-4A024A1A40B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2680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5744F2-D1AC-CA40-BEBA-08C4EB8725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5BF4001-BED0-1746-BCF1-612171286D3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B0391F-4B72-1A4C-BFA6-9B812E34E7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011514-B08E-5641-B363-CE3A22520A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6B59A-99B8-9B4F-B527-79E58D46AA7D}" type="datetimeFigureOut">
              <a:t>2019-06-27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4D0251-B73A-C841-804C-CE38123883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C39770-2EA0-F840-8FB7-3DE70A302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6484E-EED6-BF49-B869-4A024A1A40B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7840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193BE59-1104-C448-ADF2-D05FE0245B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65F7F2-2930-9C4D-885E-5BE39C4ECA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C0FB72-F64B-8C4B-858B-2C87838A494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46B59A-99B8-9B4F-B527-79E58D46AA7D}" type="datetimeFigureOut">
              <a:t>2019-06-27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B7BD36-BFFC-2E42-A8F4-EB3138A7A3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BF37CE-67FB-E84D-9520-CAA17D5819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F6484E-EED6-BF49-B869-4A024A1A40B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2531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193BE59-1104-C448-ADF2-D05FE0245B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65F7F2-2930-9C4D-885E-5BE39C4ECA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C0FB72-F64B-8C4B-858B-2C87838A494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46B59A-99B8-9B4F-B527-79E58D46AA7D}" type="datetimeFigureOut">
              <a:t>2019-06-27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B7BD36-BFFC-2E42-A8F4-EB3138A7A3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BF37CE-67FB-E84D-9520-CAA17D5819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F6484E-EED6-BF49-B869-4A024A1A40B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8320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A8F47C3-D977-4E43-AB9F-CEAB2FBC9CF2}"/>
              </a:ext>
            </a:extLst>
          </p:cNvPr>
          <p:cNvSpPr txBox="1"/>
          <p:nvPr/>
        </p:nvSpPr>
        <p:spPr>
          <a:xfrm>
            <a:off x="3281898" y="1323971"/>
            <a:ext cx="54999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dirty="0">
                <a:solidFill>
                  <a:schemeClr val="bg1"/>
                </a:solidFill>
                <a:latin typeface="TmonMonsori Black" panose="02000A03000000000000" pitchFamily="2" charset="-127"/>
                <a:ea typeface="TmonMonsori Black" panose="02000A03000000000000" pitchFamily="2" charset="-127"/>
              </a:rPr>
              <a:t>PUMPETITON</a:t>
            </a:r>
            <a:r>
              <a:rPr lang="ko-KR" altLang="en-US" sz="5400" dirty="0">
                <a:solidFill>
                  <a:schemeClr val="bg1"/>
                </a:solidFill>
                <a:latin typeface="TmonMonsori Black" panose="02000A03000000000000" pitchFamily="2" charset="-127"/>
                <a:ea typeface="TmonMonsori Black" panose="02000A03000000000000" pitchFamily="2" charset="-127"/>
              </a:rPr>
              <a:t> </a:t>
            </a:r>
            <a:endParaRPr lang="en-US" sz="5400" dirty="0">
              <a:solidFill>
                <a:schemeClr val="bg1"/>
              </a:solidFill>
              <a:latin typeface="TmonMonsori Black" panose="02000A03000000000000" pitchFamily="2" charset="-127"/>
              <a:ea typeface="TmonMonsori Black" panose="02000A03000000000000" pitchFamily="2" charset="-127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98ECE8C-4EDA-F049-8369-EF91D6CDAA5B}"/>
              </a:ext>
            </a:extLst>
          </p:cNvPr>
          <p:cNvCxnSpPr>
            <a:cxnSpLocks/>
          </p:cNvCxnSpPr>
          <p:nvPr/>
        </p:nvCxnSpPr>
        <p:spPr>
          <a:xfrm>
            <a:off x="3188208" y="2433310"/>
            <a:ext cx="581558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0" name="Picture 6" descr="ì ì í´ê³¨ icon pngì ëí ì´ë¯¸ì§ ê²ìê²°ê³¼">
            <a:extLst>
              <a:ext uri="{FF2B5EF4-FFF2-40B4-BE49-F238E27FC236}">
                <a16:creationId xmlns:a16="http://schemas.microsoft.com/office/drawing/2014/main" id="{9DFDE11C-04E2-44CA-A176-DA456371E5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7644" y="2887462"/>
            <a:ext cx="2156712" cy="3017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DEE98A0-6024-2E45-B1A0-1559E996A30C}"/>
              </a:ext>
            </a:extLst>
          </p:cNvPr>
          <p:cNvSpPr txBox="1"/>
          <p:nvPr/>
        </p:nvSpPr>
        <p:spPr>
          <a:xfrm>
            <a:off x="341376" y="5535747"/>
            <a:ext cx="11509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pc="-1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The pump of death</a:t>
            </a:r>
          </a:p>
        </p:txBody>
      </p:sp>
      <p:sp>
        <p:nvSpPr>
          <p:cNvPr id="3" name="생각 풍선: 구름 모양 2">
            <a:extLst>
              <a:ext uri="{FF2B5EF4-FFF2-40B4-BE49-F238E27FC236}">
                <a16:creationId xmlns:a16="http://schemas.microsoft.com/office/drawing/2014/main" id="{D4050D3A-1777-42DE-9425-508210D97B15}"/>
              </a:ext>
            </a:extLst>
          </p:cNvPr>
          <p:cNvSpPr/>
          <p:nvPr/>
        </p:nvSpPr>
        <p:spPr>
          <a:xfrm>
            <a:off x="8593583" y="2584074"/>
            <a:ext cx="2725445" cy="1746671"/>
          </a:xfrm>
          <a:prstGeom prst="cloudCallout">
            <a:avLst>
              <a:gd name="adj1" fmla="val -74579"/>
              <a:gd name="adj2" fmla="val 1269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운동 안 하면 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나처럼 돼</a:t>
            </a:r>
            <a:r>
              <a:rPr lang="en-US" altLang="ko-KR" dirty="0">
                <a:solidFill>
                  <a:schemeClr val="tx1"/>
                </a:solidFill>
              </a:rPr>
              <a:t>!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67340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5B14941-0880-A643-869F-973AF32D0D88}"/>
              </a:ext>
            </a:extLst>
          </p:cNvPr>
          <p:cNvSpPr/>
          <p:nvPr/>
        </p:nvSpPr>
        <p:spPr>
          <a:xfrm>
            <a:off x="-85344" y="-121920"/>
            <a:ext cx="12399264" cy="71445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9FB105-D49D-804A-9B89-666059651EA5}"/>
              </a:ext>
            </a:extLst>
          </p:cNvPr>
          <p:cNvSpPr txBox="1"/>
          <p:nvPr/>
        </p:nvSpPr>
        <p:spPr>
          <a:xfrm>
            <a:off x="4105206" y="2644170"/>
            <a:ext cx="398158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>
                <a:latin typeface="TmonMonsori Black" panose="02000A03000000000000" pitchFamily="2" charset="-127"/>
                <a:ea typeface="TmonMonsori Black" panose="02000A03000000000000" pitchFamily="2" charset="-127"/>
              </a:rPr>
              <a:t>How ?</a:t>
            </a:r>
          </a:p>
        </p:txBody>
      </p:sp>
    </p:spTree>
    <p:extLst>
      <p:ext uri="{BB962C8B-B14F-4D97-AF65-F5344CB8AC3E}">
        <p14:creationId xmlns:p14="http://schemas.microsoft.com/office/powerpoint/2010/main" val="42305750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ì¤ì¿¼í¸ icon pngì ëí ì´ë¯¸ì§ ê²ìê²°ê³¼">
            <a:extLst>
              <a:ext uri="{FF2B5EF4-FFF2-40B4-BE49-F238E27FC236}">
                <a16:creationId xmlns:a16="http://schemas.microsoft.com/office/drawing/2014/main" id="{A9374378-6F6C-4EA4-A983-7CA29FA1E1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2937" y="2125554"/>
            <a:ext cx="3238500" cy="3238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3dë¸í¸ë¶ icon pngì ëí ì´ë¯¸ì§ ê²ìê²°ê³¼">
            <a:extLst>
              <a:ext uri="{FF2B5EF4-FFF2-40B4-BE49-F238E27FC236}">
                <a16:creationId xmlns:a16="http://schemas.microsoft.com/office/drawing/2014/main" id="{79756A2D-0CA0-42AF-81BE-82CB9EF0D5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289577" y="2233149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62E6C1C-979D-46B6-9E20-323056D2EDCD}"/>
              </a:ext>
            </a:extLst>
          </p:cNvPr>
          <p:cNvCxnSpPr>
            <a:cxnSpLocks/>
          </p:cNvCxnSpPr>
          <p:nvPr/>
        </p:nvCxnSpPr>
        <p:spPr>
          <a:xfrm flipV="1">
            <a:off x="2272683" y="266331"/>
            <a:ext cx="7039759" cy="239697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24B8CC03-60AE-464B-B2F7-C9F855BBF91A}"/>
              </a:ext>
            </a:extLst>
          </p:cNvPr>
          <p:cNvCxnSpPr>
            <a:cxnSpLocks/>
          </p:cNvCxnSpPr>
          <p:nvPr/>
        </p:nvCxnSpPr>
        <p:spPr>
          <a:xfrm>
            <a:off x="2210539" y="2663301"/>
            <a:ext cx="5415379" cy="376413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2" descr="ì¤ì¿¼í¸ icon pngì ëí ì´ë¯¸ì§ ê²ìê²°ê³¼">
            <a:extLst>
              <a:ext uri="{FF2B5EF4-FFF2-40B4-BE49-F238E27FC236}">
                <a16:creationId xmlns:a16="http://schemas.microsoft.com/office/drawing/2014/main" id="{B878BCC3-A319-4E5B-B93C-E136C12F4D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9635" y="1587807"/>
            <a:ext cx="3238500" cy="3238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366CD4D1-45B9-4A3B-B8DA-0073E100A3A0}"/>
              </a:ext>
            </a:extLst>
          </p:cNvPr>
          <p:cNvCxnSpPr>
            <a:cxnSpLocks/>
          </p:cNvCxnSpPr>
          <p:nvPr/>
        </p:nvCxnSpPr>
        <p:spPr>
          <a:xfrm flipV="1">
            <a:off x="2272683" y="2084958"/>
            <a:ext cx="7235301" cy="57834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85858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3dë¸í¸ë¶ icon pngì ëí ì´ë¯¸ì§ ê²ìê²°ê³¼">
            <a:extLst>
              <a:ext uri="{FF2B5EF4-FFF2-40B4-BE49-F238E27FC236}">
                <a16:creationId xmlns:a16="http://schemas.microsoft.com/office/drawing/2014/main" id="{79756A2D-0CA0-42AF-81BE-82CB9EF0D5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289577" y="2233149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62E6C1C-979D-46B6-9E20-323056D2EDCD}"/>
              </a:ext>
            </a:extLst>
          </p:cNvPr>
          <p:cNvCxnSpPr>
            <a:cxnSpLocks/>
          </p:cNvCxnSpPr>
          <p:nvPr/>
        </p:nvCxnSpPr>
        <p:spPr>
          <a:xfrm flipV="1">
            <a:off x="2272683" y="266331"/>
            <a:ext cx="7039759" cy="239697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24B8CC03-60AE-464B-B2F7-C9F855BBF91A}"/>
              </a:ext>
            </a:extLst>
          </p:cNvPr>
          <p:cNvCxnSpPr>
            <a:cxnSpLocks/>
          </p:cNvCxnSpPr>
          <p:nvPr/>
        </p:nvCxnSpPr>
        <p:spPr>
          <a:xfrm>
            <a:off x="2210539" y="2663301"/>
            <a:ext cx="5415379" cy="376413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4" descr="ê´ë ¨ ì´ë¯¸ì§">
            <a:extLst>
              <a:ext uri="{FF2B5EF4-FFF2-40B4-BE49-F238E27FC236}">
                <a16:creationId xmlns:a16="http://schemas.microsoft.com/office/drawing/2014/main" id="{318F4981-0B14-4E88-BA12-1FAC99B982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980723" y="1685461"/>
            <a:ext cx="4314825" cy="3238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화살표: 아래쪽 6">
            <a:extLst>
              <a:ext uri="{FF2B5EF4-FFF2-40B4-BE49-F238E27FC236}">
                <a16:creationId xmlns:a16="http://schemas.microsoft.com/office/drawing/2014/main" id="{2B89C0CE-4E02-4A74-A026-A041429D113B}"/>
              </a:ext>
            </a:extLst>
          </p:cNvPr>
          <p:cNvSpPr/>
          <p:nvPr/>
        </p:nvSpPr>
        <p:spPr>
          <a:xfrm>
            <a:off x="7756395" y="3146924"/>
            <a:ext cx="381740" cy="37286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7B952DA-8D9D-42F9-A980-BE7735F326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9114" y="1685461"/>
            <a:ext cx="4314825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9222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7191E66-489F-4F23-95F2-9B39D6A789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9" r="12383" b="1"/>
          <a:stretch/>
        </p:blipFill>
        <p:spPr>
          <a:xfrm>
            <a:off x="20" y="10"/>
            <a:ext cx="9141724" cy="6863475"/>
          </a:xfrm>
          <a:custGeom>
            <a:avLst/>
            <a:gdLst>
              <a:gd name="connsiteX0" fmla="*/ 0 w 9141744"/>
              <a:gd name="connsiteY0" fmla="*/ 0 h 6863485"/>
              <a:gd name="connsiteX1" fmla="*/ 5963051 w 9141744"/>
              <a:gd name="connsiteY1" fmla="*/ 0 h 6863485"/>
              <a:gd name="connsiteX2" fmla="*/ 9141744 w 9141744"/>
              <a:gd name="connsiteY2" fmla="*/ 6863485 h 6863485"/>
              <a:gd name="connsiteX3" fmla="*/ 0 w 9141744"/>
              <a:gd name="connsiteY3" fmla="*/ 6863485 h 6863485"/>
              <a:gd name="connsiteX4" fmla="*/ 0 w 9141744"/>
              <a:gd name="connsiteY4" fmla="*/ 0 h 6863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41744" h="6863485">
                <a:moveTo>
                  <a:pt x="0" y="0"/>
                </a:moveTo>
                <a:lnTo>
                  <a:pt x="5963051" y="0"/>
                </a:lnTo>
                <a:lnTo>
                  <a:pt x="9141744" y="6863485"/>
                </a:lnTo>
                <a:lnTo>
                  <a:pt x="0" y="6863485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2D9B10F-DEF2-4834-9E78-90B53E42A8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79" r="7677" b="-3"/>
          <a:stretch/>
        </p:blipFill>
        <p:spPr>
          <a:xfrm>
            <a:off x="5790353" y="10"/>
            <a:ext cx="6401647" cy="6852984"/>
          </a:xfrm>
          <a:custGeom>
            <a:avLst/>
            <a:gdLst>
              <a:gd name="connsiteX0" fmla="*/ 354282 w 6401647"/>
              <a:gd name="connsiteY0" fmla="*/ 0 h 6852994"/>
              <a:gd name="connsiteX1" fmla="*/ 6401647 w 6401647"/>
              <a:gd name="connsiteY1" fmla="*/ 0 h 6852994"/>
              <a:gd name="connsiteX2" fmla="*/ 6401647 w 6401647"/>
              <a:gd name="connsiteY2" fmla="*/ 6852994 h 6852994"/>
              <a:gd name="connsiteX3" fmla="*/ 0 w 6401647"/>
              <a:gd name="connsiteY3" fmla="*/ 6852994 h 6852994"/>
              <a:gd name="connsiteX4" fmla="*/ 0 w 6401647"/>
              <a:gd name="connsiteY4" fmla="*/ 6852993 h 6852994"/>
              <a:gd name="connsiteX5" fmla="*/ 3528116 w 6401647"/>
              <a:gd name="connsiteY5" fmla="*/ 6852993 h 6852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401647" h="6852994">
                <a:moveTo>
                  <a:pt x="354282" y="0"/>
                </a:moveTo>
                <a:lnTo>
                  <a:pt x="6401647" y="0"/>
                </a:lnTo>
                <a:lnTo>
                  <a:pt x="6401647" y="6852994"/>
                </a:lnTo>
                <a:lnTo>
                  <a:pt x="0" y="6852994"/>
                </a:lnTo>
                <a:lnTo>
                  <a:pt x="0" y="6852993"/>
                </a:lnTo>
                <a:lnTo>
                  <a:pt x="3528116" y="6852993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4444987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48520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5B14941-0880-A643-869F-973AF32D0D88}"/>
              </a:ext>
            </a:extLst>
          </p:cNvPr>
          <p:cNvSpPr/>
          <p:nvPr/>
        </p:nvSpPr>
        <p:spPr>
          <a:xfrm>
            <a:off x="-85344" y="-121920"/>
            <a:ext cx="12399264" cy="71445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9FB105-D49D-804A-9B89-666059651EA5}"/>
              </a:ext>
            </a:extLst>
          </p:cNvPr>
          <p:cNvSpPr txBox="1"/>
          <p:nvPr/>
        </p:nvSpPr>
        <p:spPr>
          <a:xfrm>
            <a:off x="2614864" y="2221290"/>
            <a:ext cx="673868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>
                <a:solidFill>
                  <a:schemeClr val="bg1"/>
                </a:solidFill>
                <a:latin typeface="TmonMonsori Black" panose="02000A03000000000000" pitchFamily="2" charset="-127"/>
                <a:ea typeface="TmonMonsori Black" panose="02000A03000000000000" pitchFamily="2" charset="-127"/>
              </a:rPr>
              <a:t>Thank You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9856A8-BC86-4850-8759-58B212FAF8EF}"/>
              </a:ext>
            </a:extLst>
          </p:cNvPr>
          <p:cNvSpPr txBox="1"/>
          <p:nvPr/>
        </p:nvSpPr>
        <p:spPr>
          <a:xfrm>
            <a:off x="2994446" y="3598589"/>
            <a:ext cx="545342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900" dirty="0"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MY</a:t>
            </a:r>
            <a:endParaRPr lang="ko-KR" altLang="en-US" sz="1900" dirty="0">
              <a:solidFill>
                <a:schemeClr val="bg1"/>
              </a:solidFill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429445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843254C-0F6D-41E2-8E5E-1EFCE14E2B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2EA9EFE-CAEA-4AA9-B167-C679D96D5419}"/>
              </a:ext>
            </a:extLst>
          </p:cNvPr>
          <p:cNvSpPr txBox="1"/>
          <p:nvPr/>
        </p:nvSpPr>
        <p:spPr>
          <a:xfrm>
            <a:off x="4121545" y="4150281"/>
            <a:ext cx="39489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err="1">
                <a:solidFill>
                  <a:schemeClr val="bg1"/>
                </a:solidFill>
                <a:latin typeface="TmonMonsori Black" panose="02000A03000000000000" pitchFamily="2" charset="-127"/>
                <a:ea typeface="TmonMonsori Black" panose="02000A03000000000000" pitchFamily="2" charset="-127"/>
              </a:rPr>
              <a:t>ChinaGaZo</a:t>
            </a:r>
            <a:endParaRPr lang="en-US" sz="4800" dirty="0">
              <a:solidFill>
                <a:schemeClr val="bg1"/>
              </a:solidFill>
              <a:latin typeface="TmonMonsori Black" panose="02000A03000000000000" pitchFamily="2" charset="-127"/>
              <a:ea typeface="TmonMonsori Black" panose="02000A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46544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Arrow Connector 21">
            <a:extLst>
              <a:ext uri="{FF2B5EF4-FFF2-40B4-BE49-F238E27FC236}">
                <a16:creationId xmlns:a16="http://schemas.microsoft.com/office/drawing/2014/main" id="{CDC1E8CE-23C9-406B-B486-602D8B476EDA}"/>
              </a:ext>
            </a:extLst>
          </p:cNvPr>
          <p:cNvCxnSpPr>
            <a:cxnSpLocks/>
          </p:cNvCxnSpPr>
          <p:nvPr/>
        </p:nvCxnSpPr>
        <p:spPr>
          <a:xfrm>
            <a:off x="8633088" y="3989750"/>
            <a:ext cx="0" cy="1365504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6CA40A97-959D-1A46-9B75-B86572B8BE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858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AB25629-8E77-DB42-8851-76593090E770}"/>
              </a:ext>
            </a:extLst>
          </p:cNvPr>
          <p:cNvSpPr/>
          <p:nvPr/>
        </p:nvSpPr>
        <p:spPr>
          <a:xfrm>
            <a:off x="-11919" y="0"/>
            <a:ext cx="6858000" cy="6858000"/>
          </a:xfrm>
          <a:prstGeom prst="rect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DE390B79-A7C4-E849-A582-1FD3B338455D}"/>
              </a:ext>
            </a:extLst>
          </p:cNvPr>
          <p:cNvSpPr/>
          <p:nvPr/>
        </p:nvSpPr>
        <p:spPr>
          <a:xfrm>
            <a:off x="7174522" y="2708030"/>
            <a:ext cx="1793632" cy="1793632"/>
          </a:xfrm>
          <a:prstGeom prst="ellipse">
            <a:avLst/>
          </a:prstGeom>
          <a:noFill/>
          <a:ln w="254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0F89663-9012-744F-8600-A1102F06BB96}"/>
              </a:ext>
            </a:extLst>
          </p:cNvPr>
          <p:cNvSpPr/>
          <p:nvPr/>
        </p:nvSpPr>
        <p:spPr>
          <a:xfrm>
            <a:off x="9906000" y="2708030"/>
            <a:ext cx="1793632" cy="1793632"/>
          </a:xfrm>
          <a:prstGeom prst="ellipse">
            <a:avLst/>
          </a:prstGeom>
          <a:noFill/>
          <a:ln w="254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c 7">
            <a:extLst>
              <a:ext uri="{FF2B5EF4-FFF2-40B4-BE49-F238E27FC236}">
                <a16:creationId xmlns:a16="http://schemas.microsoft.com/office/drawing/2014/main" id="{A3863B53-0BEC-CF48-AA9E-8602F6D58919}"/>
              </a:ext>
            </a:extLst>
          </p:cNvPr>
          <p:cNvSpPr/>
          <p:nvPr/>
        </p:nvSpPr>
        <p:spPr>
          <a:xfrm>
            <a:off x="7174522" y="2708030"/>
            <a:ext cx="1793632" cy="1793632"/>
          </a:xfrm>
          <a:prstGeom prst="arc">
            <a:avLst>
              <a:gd name="adj1" fmla="val 17534617"/>
              <a:gd name="adj2" fmla="val 16123621"/>
            </a:avLst>
          </a:prstGeom>
          <a:ln w="254000">
            <a:solidFill>
              <a:srgbClr val="C4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c 8">
            <a:extLst>
              <a:ext uri="{FF2B5EF4-FFF2-40B4-BE49-F238E27FC236}">
                <a16:creationId xmlns:a16="http://schemas.microsoft.com/office/drawing/2014/main" id="{9EE1999A-F8A3-9549-B86A-5BC37B4F6115}"/>
              </a:ext>
            </a:extLst>
          </p:cNvPr>
          <p:cNvSpPr/>
          <p:nvPr/>
        </p:nvSpPr>
        <p:spPr>
          <a:xfrm>
            <a:off x="9906000" y="2708030"/>
            <a:ext cx="1793632" cy="1793632"/>
          </a:xfrm>
          <a:prstGeom prst="arc">
            <a:avLst>
              <a:gd name="adj1" fmla="val 16200000"/>
              <a:gd name="adj2" fmla="val 17672263"/>
            </a:avLst>
          </a:prstGeom>
          <a:ln w="254000">
            <a:solidFill>
              <a:srgbClr val="0756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A6A756E-F857-DB47-BA4F-1AC7A43E5DC5}"/>
              </a:ext>
            </a:extLst>
          </p:cNvPr>
          <p:cNvSpPr txBox="1"/>
          <p:nvPr/>
        </p:nvSpPr>
        <p:spPr>
          <a:xfrm>
            <a:off x="7232669" y="1804416"/>
            <a:ext cx="167733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40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실패</a:t>
            </a:r>
            <a:endParaRPr lang="en-US" sz="3400" dirty="0">
              <a:solidFill>
                <a:schemeClr val="bg1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31101CD-BC00-9646-B3FB-3A8AC5EB0EDC}"/>
              </a:ext>
            </a:extLst>
          </p:cNvPr>
          <p:cNvSpPr txBox="1"/>
          <p:nvPr/>
        </p:nvSpPr>
        <p:spPr>
          <a:xfrm>
            <a:off x="9964147" y="1804415"/>
            <a:ext cx="167733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40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성공</a:t>
            </a:r>
            <a:endParaRPr lang="en-US" sz="3400" dirty="0">
              <a:solidFill>
                <a:schemeClr val="bg1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FA061F-256B-B341-8C6E-8E667B509458}"/>
              </a:ext>
            </a:extLst>
          </p:cNvPr>
          <p:cNvSpPr txBox="1"/>
          <p:nvPr/>
        </p:nvSpPr>
        <p:spPr>
          <a:xfrm>
            <a:off x="7289050" y="3243072"/>
            <a:ext cx="1620957" cy="95410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5600" b="1" dirty="0">
                <a:solidFill>
                  <a:srgbClr val="C4000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92%</a:t>
            </a:r>
            <a:endParaRPr lang="en-US" sz="5600" b="1" dirty="0">
              <a:solidFill>
                <a:srgbClr val="C40000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31333C1-FF8E-434A-B955-A274CCAF0F12}"/>
              </a:ext>
            </a:extLst>
          </p:cNvPr>
          <p:cNvSpPr txBox="1"/>
          <p:nvPr/>
        </p:nvSpPr>
        <p:spPr>
          <a:xfrm>
            <a:off x="10194316" y="3243072"/>
            <a:ext cx="121700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600" b="1" dirty="0">
                <a:solidFill>
                  <a:srgbClr val="0756A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8%</a:t>
            </a:r>
            <a:endParaRPr lang="en-US" sz="5600" b="1" dirty="0">
              <a:solidFill>
                <a:srgbClr val="0756A0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5ECD6D2-9F50-494E-B60D-80F5B2A17E03}"/>
              </a:ext>
            </a:extLst>
          </p:cNvPr>
          <p:cNvSpPr txBox="1"/>
          <p:nvPr/>
        </p:nvSpPr>
        <p:spPr>
          <a:xfrm>
            <a:off x="6729984" y="1014053"/>
            <a:ext cx="54620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KoPubWorldDotum Light" pitchFamily="2" charset="-127"/>
              </a:rPr>
              <a:t>새해목표 실패 및 성공률</a:t>
            </a:r>
            <a:endParaRPr lang="en-US" sz="3600" dirty="0">
              <a:solidFill>
                <a:schemeClr val="bg1"/>
              </a:solidFill>
              <a:latin typeface="Tmon몬소리 Black" panose="02000A03000000000000" pitchFamily="2" charset="-127"/>
              <a:ea typeface="Tmon몬소리 Black" panose="02000A03000000000000" pitchFamily="2" charset="-127"/>
              <a:cs typeface="KoPubWorldDotum Light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730FF50-79E7-EA42-B250-E96B0F0711DE}"/>
              </a:ext>
            </a:extLst>
          </p:cNvPr>
          <p:cNvSpPr txBox="1"/>
          <p:nvPr/>
        </p:nvSpPr>
        <p:spPr>
          <a:xfrm>
            <a:off x="9781663" y="4789724"/>
            <a:ext cx="42147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출처 </a:t>
            </a:r>
            <a:r>
              <a:rPr lang="en-US" altLang="ko-KR" sz="1100"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: Static Brain Research Institute</a:t>
            </a:r>
            <a:endParaRPr lang="en-US" sz="1100">
              <a:solidFill>
                <a:schemeClr val="bg1"/>
              </a:solidFill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7ADA4D3-DDD9-BD44-BE7F-70CFD364793C}"/>
              </a:ext>
            </a:extLst>
          </p:cNvPr>
          <p:cNvSpPr txBox="1"/>
          <p:nvPr/>
        </p:nvSpPr>
        <p:spPr>
          <a:xfrm>
            <a:off x="7087302" y="5339396"/>
            <a:ext cx="4324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다이어트가 힘들고 재미가 없다</a:t>
            </a:r>
            <a:r>
              <a:rPr lang="en-US" altLang="ko-KR" dirty="0"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!</a:t>
            </a:r>
            <a:endParaRPr lang="en-US" dirty="0">
              <a:solidFill>
                <a:schemeClr val="bg1"/>
              </a:solidFill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FBAE4203-00D3-334F-A2D8-51CCC6DFFC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621" y="1879713"/>
            <a:ext cx="1654003" cy="4442428"/>
          </a:xfrm>
          <a:prstGeom prst="rect">
            <a:avLst/>
          </a:prstGeom>
        </p:spPr>
      </p:pic>
      <p:cxnSp>
        <p:nvCxnSpPr>
          <p:cNvPr id="17" name="Elbow Connector 19">
            <a:extLst>
              <a:ext uri="{FF2B5EF4-FFF2-40B4-BE49-F238E27FC236}">
                <a16:creationId xmlns:a16="http://schemas.microsoft.com/office/drawing/2014/main" id="{27DD76AC-5B37-4DCF-9BD5-CD281FED1729}"/>
              </a:ext>
            </a:extLst>
          </p:cNvPr>
          <p:cNvCxnSpPr>
            <a:cxnSpLocks/>
          </p:cNvCxnSpPr>
          <p:nvPr/>
        </p:nvCxnSpPr>
        <p:spPr>
          <a:xfrm flipV="1">
            <a:off x="2401824" y="5796002"/>
            <a:ext cx="6847485" cy="521384"/>
          </a:xfrm>
          <a:prstGeom prst="bentConnector2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24">
            <a:extLst>
              <a:ext uri="{FF2B5EF4-FFF2-40B4-BE49-F238E27FC236}">
                <a16:creationId xmlns:a16="http://schemas.microsoft.com/office/drawing/2014/main" id="{534CDBD2-FB3E-4149-A402-EAE1DA2F1E8B}"/>
              </a:ext>
            </a:extLst>
          </p:cNvPr>
          <p:cNvCxnSpPr>
            <a:cxnSpLocks/>
          </p:cNvCxnSpPr>
          <p:nvPr/>
        </p:nvCxnSpPr>
        <p:spPr>
          <a:xfrm>
            <a:off x="7534656" y="3986784"/>
            <a:ext cx="109728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DCD814BC-50DC-4CD9-A22A-61E8683EC548}"/>
              </a:ext>
            </a:extLst>
          </p:cNvPr>
          <p:cNvCxnSpPr>
            <a:cxnSpLocks/>
          </p:cNvCxnSpPr>
          <p:nvPr/>
        </p:nvCxnSpPr>
        <p:spPr>
          <a:xfrm>
            <a:off x="8373794" y="5685868"/>
            <a:ext cx="124264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16422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89D9F1B-FA02-F845-9B1E-5206FFC02D71}"/>
              </a:ext>
            </a:extLst>
          </p:cNvPr>
          <p:cNvSpPr txBox="1"/>
          <p:nvPr/>
        </p:nvSpPr>
        <p:spPr>
          <a:xfrm>
            <a:off x="207382" y="340429"/>
            <a:ext cx="38230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자네 </a:t>
            </a:r>
            <a:r>
              <a:rPr lang="en-US" altLang="ko-KR" sz="3200" b="1" dirty="0"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3</a:t>
            </a:r>
            <a:r>
              <a:rPr lang="ko-KR" altLang="en-US" sz="3200" b="1"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대는 몇 치나</a:t>
            </a:r>
            <a:r>
              <a:rPr lang="en-US" altLang="ko-KR" sz="3200" b="1" dirty="0"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?</a:t>
            </a:r>
            <a:endParaRPr lang="en-US" sz="3200" b="1" dirty="0">
              <a:solidFill>
                <a:schemeClr val="bg1"/>
              </a:solidFill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</p:txBody>
      </p:sp>
      <p:pic>
        <p:nvPicPr>
          <p:cNvPr id="2050" name="Picture 2" descr="ì¸ëìë¨¸ ë¨ìë°ì ëí ì´ë¯¸ì§ ê²ìê²°ê³¼">
            <a:extLst>
              <a:ext uri="{FF2B5EF4-FFF2-40B4-BE49-F238E27FC236}">
                <a16:creationId xmlns:a16="http://schemas.microsoft.com/office/drawing/2014/main" id="{8EB00C51-7EF2-4E8C-ADDF-689D3CEF20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9290" y="1160732"/>
            <a:ext cx="7460202" cy="4196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ì¸ëìë¨¸ ë¨ìë°ì ëí ì´ë¯¸ì§ ê²ìê²°ê³¼">
            <a:extLst>
              <a:ext uri="{FF2B5EF4-FFF2-40B4-BE49-F238E27FC236}">
                <a16:creationId xmlns:a16="http://schemas.microsoft.com/office/drawing/2014/main" id="{CC9D5A23-5D61-4F3A-8BA9-94336F19D7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015" y="2250367"/>
            <a:ext cx="4267204" cy="426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76784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ë§ëìì ëí ì´ë¯¸ì§ ê²ìê²°ê³¼">
            <a:extLst>
              <a:ext uri="{FF2B5EF4-FFF2-40B4-BE49-F238E27FC236}">
                <a16:creationId xmlns:a16="http://schemas.microsoft.com/office/drawing/2014/main" id="{3139220A-C9D1-4F86-84DA-42209235A3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5">
            <a:extLst>
              <a:ext uri="{FF2B5EF4-FFF2-40B4-BE49-F238E27FC236}">
                <a16:creationId xmlns:a16="http://schemas.microsoft.com/office/drawing/2014/main" id="{FED48A6F-774F-4236-8C59-5E5C5CC71062}"/>
              </a:ext>
            </a:extLst>
          </p:cNvPr>
          <p:cNvSpPr/>
          <p:nvPr/>
        </p:nvSpPr>
        <p:spPr>
          <a:xfrm>
            <a:off x="-11919" y="0"/>
            <a:ext cx="12203919" cy="6858000"/>
          </a:xfrm>
          <a:prstGeom prst="rect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01F09C-5714-42A0-AE19-B1DC0A8F8B5E}"/>
              </a:ext>
            </a:extLst>
          </p:cNvPr>
          <p:cNvSpPr txBox="1"/>
          <p:nvPr/>
        </p:nvSpPr>
        <p:spPr>
          <a:xfrm>
            <a:off x="7210218" y="1682823"/>
            <a:ext cx="32430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확</a:t>
            </a:r>
            <a:r>
              <a:rPr lang="en-US" altLang="ko-KR" sz="5400" b="1" dirty="0"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~C!</a:t>
            </a:r>
            <a:endParaRPr lang="en-US" sz="5400" b="1" dirty="0">
              <a:solidFill>
                <a:schemeClr val="bg1"/>
              </a:solidFill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777116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5B14941-0880-A643-869F-973AF32D0D88}"/>
              </a:ext>
            </a:extLst>
          </p:cNvPr>
          <p:cNvSpPr/>
          <p:nvPr/>
        </p:nvSpPr>
        <p:spPr>
          <a:xfrm>
            <a:off x="-85344" y="-121920"/>
            <a:ext cx="12399264" cy="71445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9FB105-D49D-804A-9B89-666059651EA5}"/>
              </a:ext>
            </a:extLst>
          </p:cNvPr>
          <p:cNvSpPr txBox="1"/>
          <p:nvPr/>
        </p:nvSpPr>
        <p:spPr>
          <a:xfrm>
            <a:off x="4280690" y="2665506"/>
            <a:ext cx="394890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>
                <a:latin typeface="TmonMonsori Black" panose="02000A03000000000000" pitchFamily="2" charset="-127"/>
                <a:ea typeface="TmonMonsori Black" panose="02000A03000000000000" pitchFamily="2" charset="-127"/>
              </a:rPr>
              <a:t>WHY?</a:t>
            </a:r>
          </a:p>
        </p:txBody>
      </p:sp>
    </p:spTree>
    <p:extLst>
      <p:ext uri="{BB962C8B-B14F-4D97-AF65-F5344CB8AC3E}">
        <p14:creationId xmlns:p14="http://schemas.microsoft.com/office/powerpoint/2010/main" val="14155294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5B14941-0880-A643-869F-973AF32D0D88}"/>
              </a:ext>
            </a:extLst>
          </p:cNvPr>
          <p:cNvSpPr/>
          <p:nvPr/>
        </p:nvSpPr>
        <p:spPr>
          <a:xfrm>
            <a:off x="-85344" y="-121920"/>
            <a:ext cx="12399264" cy="71445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9FB105-D49D-804A-9B89-666059651EA5}"/>
              </a:ext>
            </a:extLst>
          </p:cNvPr>
          <p:cNvSpPr txBox="1"/>
          <p:nvPr/>
        </p:nvSpPr>
        <p:spPr>
          <a:xfrm>
            <a:off x="1892597" y="2443565"/>
            <a:ext cx="911571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>
                <a:latin typeface="TmonMonsori Black" panose="02000A03000000000000" pitchFamily="2" charset="-127"/>
                <a:ea typeface="TmonMonsori Black" panose="02000A03000000000000" pitchFamily="2" charset="-127"/>
              </a:rPr>
              <a:t>COMPETITION</a:t>
            </a:r>
          </a:p>
        </p:txBody>
      </p:sp>
    </p:spTree>
    <p:extLst>
      <p:ext uri="{BB962C8B-B14F-4D97-AF65-F5344CB8AC3E}">
        <p14:creationId xmlns:p14="http://schemas.microsoft.com/office/powerpoint/2010/main" val="33237782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5B14941-0880-A643-869F-973AF32D0D88}"/>
              </a:ext>
            </a:extLst>
          </p:cNvPr>
          <p:cNvSpPr/>
          <p:nvPr/>
        </p:nvSpPr>
        <p:spPr>
          <a:xfrm>
            <a:off x="-85344" y="-121920"/>
            <a:ext cx="12399264" cy="71445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9FB105-D49D-804A-9B89-666059651EA5}"/>
              </a:ext>
            </a:extLst>
          </p:cNvPr>
          <p:cNvSpPr txBox="1"/>
          <p:nvPr/>
        </p:nvSpPr>
        <p:spPr>
          <a:xfrm>
            <a:off x="4280691" y="2644170"/>
            <a:ext cx="366719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600" dirty="0">
                <a:latin typeface="TmonMonsori Black" panose="02000A03000000000000" pitchFamily="2" charset="-127"/>
                <a:ea typeface="TmonMonsori Black" panose="02000A03000000000000" pitchFamily="2" charset="-127"/>
              </a:rPr>
              <a:t>그래서</a:t>
            </a:r>
            <a:endParaRPr lang="en-US" sz="9600" dirty="0">
              <a:latin typeface="TmonMonsori Black" panose="02000A03000000000000" pitchFamily="2" charset="-127"/>
              <a:ea typeface="TmonMonsori Black" panose="02000A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053940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DF44C16-11AD-9E4F-AEBE-4619DA128B93}"/>
              </a:ext>
            </a:extLst>
          </p:cNvPr>
          <p:cNvSpPr txBox="1"/>
          <p:nvPr/>
        </p:nvSpPr>
        <p:spPr>
          <a:xfrm>
            <a:off x="1324598" y="599860"/>
            <a:ext cx="95428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>
                <a:solidFill>
                  <a:prstClr val="white"/>
                </a:solidFill>
                <a:latin typeface="TmonMonsori Black" panose="02000A03000000000000" pitchFamily="2" charset="-127"/>
                <a:ea typeface="TmonMonsori Black" panose="02000A03000000000000" pitchFamily="2" charset="-127"/>
              </a:rPr>
              <a:t>Muscle 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D966"/>
                </a:solidFill>
                <a:effectLst/>
                <a:uLnTx/>
                <a:uFillTx/>
                <a:latin typeface="TmonMonsori Black" panose="02000A03000000000000" pitchFamily="2" charset="-127"/>
                <a:ea typeface="TmonMonsori Black" panose="02000A03000000000000" pitchFamily="2" charset="-127"/>
                <a:cs typeface="+mn-cs"/>
              </a:rPr>
              <a:t>Pump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monMonsori Black" panose="02000A03000000000000" pitchFamily="2" charset="-127"/>
                <a:ea typeface="TmonMonsori Black" panose="02000A03000000000000" pitchFamily="2" charset="-127"/>
                <a:cs typeface="+mn-cs"/>
              </a:rPr>
              <a:t>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5D636D8-A6E9-804A-AE2D-5A77A8DB8170}"/>
              </a:ext>
            </a:extLst>
          </p:cNvPr>
          <p:cNvSpPr txBox="1"/>
          <p:nvPr/>
        </p:nvSpPr>
        <p:spPr>
          <a:xfrm>
            <a:off x="156368" y="1358387"/>
            <a:ext cx="120356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monMonsori Black" panose="02000A03000000000000" pitchFamily="2" charset="-127"/>
                <a:ea typeface="TmonMonsori Black" panose="02000A03000000000000" pitchFamily="2" charset="-127"/>
                <a:cs typeface="+mn-cs"/>
              </a:rPr>
              <a:t>＋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monMonsori Black" panose="02000A03000000000000" pitchFamily="2" charset="-127"/>
              <a:ea typeface="TmonMonsori Black" panose="02000A03000000000000" pitchFamily="2" charset="-127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41D5F1-3419-1049-A401-E7A0098D7A32}"/>
              </a:ext>
            </a:extLst>
          </p:cNvPr>
          <p:cNvSpPr txBox="1"/>
          <p:nvPr/>
        </p:nvSpPr>
        <p:spPr>
          <a:xfrm>
            <a:off x="156368" y="2147601"/>
            <a:ext cx="120356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>
                <a:solidFill>
                  <a:srgbClr val="FFD966"/>
                </a:solidFill>
                <a:latin typeface="TmonMonsori Black" panose="02000A03000000000000" pitchFamily="2" charset="-127"/>
                <a:ea typeface="TmonMonsori Black" panose="02000A03000000000000" pitchFamily="2" charset="-127"/>
              </a:rPr>
              <a:t>Competition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FFD966"/>
              </a:solidFill>
              <a:effectLst/>
              <a:uLnTx/>
              <a:uFillTx/>
              <a:latin typeface="TmonMonsori Black" panose="02000A03000000000000" pitchFamily="2" charset="-127"/>
              <a:ea typeface="TmonMonsori Black" panose="02000A03000000000000" pitchFamily="2" charset="-127"/>
            </a:endParaRPr>
          </a:p>
        </p:txBody>
      </p:sp>
      <p:sp>
        <p:nvSpPr>
          <p:cNvPr id="3" name="Down Arrow 2">
            <a:extLst>
              <a:ext uri="{FF2B5EF4-FFF2-40B4-BE49-F238E27FC236}">
                <a16:creationId xmlns:a16="http://schemas.microsoft.com/office/drawing/2014/main" id="{E62A9E6D-4515-9844-A4E0-B8DB9E6049D8}"/>
              </a:ext>
            </a:extLst>
          </p:cNvPr>
          <p:cNvSpPr/>
          <p:nvPr/>
        </p:nvSpPr>
        <p:spPr>
          <a:xfrm>
            <a:off x="5616526" y="3079879"/>
            <a:ext cx="958948" cy="1498025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6F0AD7A-D685-2C4F-A6B8-4A2E17FD6BC2}"/>
              </a:ext>
            </a:extLst>
          </p:cNvPr>
          <p:cNvSpPr txBox="1"/>
          <p:nvPr/>
        </p:nvSpPr>
        <p:spPr>
          <a:xfrm>
            <a:off x="2934843" y="4925407"/>
            <a:ext cx="632231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600" dirty="0">
                <a:solidFill>
                  <a:srgbClr val="FFC000">
                    <a:lumMod val="60000"/>
                    <a:lumOff val="40000"/>
                  </a:srgbClr>
                </a:solidFill>
                <a:latin typeface="TmonMonsori Black" panose="02000A03000000000000" pitchFamily="2" charset="-127"/>
                <a:ea typeface="TmonMonsori Black" panose="02000A03000000000000" pitchFamily="2" charset="-127"/>
              </a:rPr>
              <a:t>PUMPETITION</a:t>
            </a:r>
            <a:endParaRPr kumimoji="0" lang="en-US" sz="6600" b="0" i="0" u="none" strike="noStrike" kern="1200" cap="none" spc="0" normalizeH="0" baseline="0" noProof="0" dirty="0">
              <a:ln>
                <a:noFill/>
              </a:ln>
              <a:solidFill>
                <a:srgbClr val="FFC000">
                  <a:lumMod val="60000"/>
                  <a:lumOff val="40000"/>
                </a:srgbClr>
              </a:solidFill>
              <a:effectLst/>
              <a:uLnTx/>
              <a:uFillTx/>
              <a:latin typeface="TmonMonsori Black" panose="02000A03000000000000" pitchFamily="2" charset="-127"/>
              <a:ea typeface="TmonMonsori Black" panose="02000A03000000000000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056962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61</Words>
  <Application>Microsoft Office PowerPoint</Application>
  <PresentationFormat>와이드스크린</PresentationFormat>
  <Paragraphs>28</Paragraphs>
  <Slides>15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15</vt:i4>
      </vt:variant>
    </vt:vector>
  </HeadingPairs>
  <TitlesOfParts>
    <vt:vector size="27" baseType="lpstr">
      <vt:lpstr>Calibri</vt:lpstr>
      <vt:lpstr>Arial</vt:lpstr>
      <vt:lpstr>Tmon몬소리 Black</vt:lpstr>
      <vt:lpstr>맑은 고딕</vt:lpstr>
      <vt:lpstr>나눔바른고딕 UltraLight</vt:lpstr>
      <vt:lpstr>KoPubWorldDotum Light</vt:lpstr>
      <vt:lpstr>Calibri Light</vt:lpstr>
      <vt:lpstr>TmonMonsori Black</vt:lpstr>
      <vt:lpstr>KoPubWorld돋움체 Light</vt:lpstr>
      <vt:lpstr>나눔바른고딕 Light</vt:lpstr>
      <vt:lpstr>Office Theme</vt:lpstr>
      <vt:lpstr>1_Office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hb970624@daum.net</dc:creator>
  <cp:lastModifiedBy>hb970624@daum.net</cp:lastModifiedBy>
  <cp:revision>1</cp:revision>
  <dcterms:created xsi:type="dcterms:W3CDTF">2019-06-27T08:06:48Z</dcterms:created>
  <dcterms:modified xsi:type="dcterms:W3CDTF">2019-06-27T08:07:20Z</dcterms:modified>
</cp:coreProperties>
</file>